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61" r:id="rId5"/>
    <p:sldId id="258" r:id="rId6"/>
    <p:sldId id="259" r:id="rId7"/>
    <p:sldId id="262" r:id="rId8"/>
    <p:sldId id="264" r:id="rId9"/>
    <p:sldId id="266"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90" y="-4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4/25/2020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istasolutions.com/resources/blogs/choosing-a-right-forecasting-metho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TIME SERIES ANALYSIS</a:t>
            </a:r>
            <a:endParaRPr lang="en-US" dirty="0"/>
          </a:p>
        </p:txBody>
      </p:sp>
      <p:sp>
        <p:nvSpPr>
          <p:cNvPr id="3" name="Subtitle 2"/>
          <p:cNvSpPr>
            <a:spLocks noGrp="1"/>
          </p:cNvSpPr>
          <p:nvPr>
            <p:ph type="subTitle" idx="1"/>
          </p:nvPr>
        </p:nvSpPr>
        <p:spPr/>
        <p:txBody>
          <a:bodyPr/>
          <a:lstStyle/>
          <a:p>
            <a:r>
              <a:rPr lang="en-US" dirty="0" err="1" smtClean="0"/>
              <a:t>Shehla</a:t>
            </a:r>
            <a:r>
              <a:rPr lang="en-US" dirty="0" smtClean="0"/>
              <a:t> Ahmad</a:t>
            </a:r>
            <a:endParaRPr lang="en-US" dirty="0"/>
          </a:p>
        </p:txBody>
      </p:sp>
    </p:spTree>
    <p:extLst>
      <p:ext uri="{BB962C8B-B14F-4D97-AF65-F5344CB8AC3E}">
        <p14:creationId xmlns:p14="http://schemas.microsoft.com/office/powerpoint/2010/main" val="3149734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Graphical View</a:t>
            </a:r>
            <a:endParaRPr lang="en-US" dirty="0"/>
          </a:p>
        </p:txBody>
      </p:sp>
      <p:sp>
        <p:nvSpPr>
          <p:cNvPr id="6" name="Content Placeholder 5"/>
          <p:cNvSpPr>
            <a:spLocks noGrp="1"/>
          </p:cNvSpPr>
          <p:nvPr>
            <p:ph sz="quarter" idx="4"/>
          </p:nvPr>
        </p:nvSpPr>
        <p:spPr>
          <a:xfrm>
            <a:off x="4754880" y="1752600"/>
            <a:ext cx="3931920" cy="4637088"/>
          </a:xfrm>
        </p:spPr>
        <p:txBody>
          <a:bodyPr>
            <a:normAutofit fontScale="77500" lnSpcReduction="20000"/>
          </a:bodyPr>
          <a:lstStyle/>
          <a:p>
            <a:r>
              <a:rPr lang="en-US" dirty="0"/>
              <a:t>Here, we have alpha value that is smoothing constant and this method is called simple exponential smoothing method which consider other two factors as constant (i.e. Seasonality &amp; Trend). Double’s (Holt’s) Exp. Smoothing &amp; Winter’s Exp. Smoothing Methods dealing two factors i.e. Trend and Seasonality (i.e. Beta &amp; Gamma).</a:t>
            </a:r>
          </a:p>
          <a:p>
            <a:r>
              <a:rPr lang="en-US" b="1" dirty="0"/>
              <a:t>Conclusion:</a:t>
            </a:r>
            <a:r>
              <a:rPr lang="en-US" dirty="0"/>
              <a:t> Larger the alpha, closer to the actual data points and vice versa. This method is suitable for forecasting data with no trend or seasonal pattern (alpha = Smoothing Constant).</a:t>
            </a:r>
          </a:p>
          <a:p>
            <a:endParaRPr lang="en-US" dirty="0"/>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57200" y="1676400"/>
            <a:ext cx="3932238"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94390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Introduction to Time Series </a:t>
            </a:r>
            <a:r>
              <a:rPr lang="en-US" b="1" dirty="0" smtClean="0"/>
              <a:t>Analysis</a:t>
            </a:r>
            <a:endParaRPr lang="en-US" dirty="0"/>
          </a:p>
        </p:txBody>
      </p:sp>
      <p:sp>
        <p:nvSpPr>
          <p:cNvPr id="5" name="Content Placeholder 4"/>
          <p:cNvSpPr>
            <a:spLocks noGrp="1"/>
          </p:cNvSpPr>
          <p:nvPr>
            <p:ph idx="1"/>
          </p:nvPr>
        </p:nvSpPr>
        <p:spPr/>
        <p:txBody>
          <a:bodyPr/>
          <a:lstStyle/>
          <a:p>
            <a:r>
              <a:rPr lang="en-US" dirty="0"/>
              <a:t>Time series data often arise when monitoring industrial processes or tracking corporate business metrics. The essential difference between modeling data via time series methods or using the process monitoring methods discussed earlier in this chapter is the following</a:t>
            </a:r>
            <a:r>
              <a:rPr lang="en-US" dirty="0" smtClean="0"/>
              <a:t>:</a:t>
            </a:r>
          </a:p>
          <a:p>
            <a:r>
              <a:rPr lang="en-US" i="1" dirty="0" smtClean="0"/>
              <a:t>Time </a:t>
            </a:r>
            <a:r>
              <a:rPr lang="en-US" i="1" dirty="0"/>
              <a:t>series analysis accounts for the fact that data points taken over time may have an internal structure (such as autocorrelation, trend or seasonal variation) that should be accounted for.</a:t>
            </a:r>
            <a:endParaRPr lang="en-US" dirty="0"/>
          </a:p>
        </p:txBody>
      </p:sp>
    </p:spTree>
    <p:extLst>
      <p:ext uri="{BB962C8B-B14F-4D97-AF65-F5344CB8AC3E}">
        <p14:creationId xmlns:p14="http://schemas.microsoft.com/office/powerpoint/2010/main" val="195732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method we generally </a:t>
            </a:r>
            <a:r>
              <a:rPr lang="en-US" dirty="0" smtClean="0"/>
              <a:t>use for forecasting and predicting usually deals </a:t>
            </a:r>
            <a:r>
              <a:rPr lang="en-US" dirty="0"/>
              <a:t>with time-based data that is nothing but “</a:t>
            </a:r>
            <a:r>
              <a:rPr lang="en-US" b="1" dirty="0"/>
              <a:t>Time Series Data”</a:t>
            </a:r>
            <a:r>
              <a:rPr lang="en-US" dirty="0"/>
              <a:t> &amp; the models we build </a:t>
            </a:r>
            <a:r>
              <a:rPr lang="en-US" dirty="0" smtClean="0"/>
              <a:t>for </a:t>
            </a:r>
            <a:r>
              <a:rPr lang="en-US" dirty="0"/>
              <a:t>that is “</a:t>
            </a:r>
            <a:r>
              <a:rPr lang="en-US" b="1" dirty="0"/>
              <a:t>Time Series Modeling”</a:t>
            </a:r>
            <a:r>
              <a:rPr lang="en-US" dirty="0"/>
              <a:t>. </a:t>
            </a:r>
            <a:endParaRPr lang="en-US" dirty="0" smtClean="0"/>
          </a:p>
          <a:p>
            <a:r>
              <a:rPr lang="en-US" dirty="0" smtClean="0"/>
              <a:t>As </a:t>
            </a:r>
            <a:r>
              <a:rPr lang="en-US" dirty="0"/>
              <a:t>the name indicates, it’s basically working on time (years, days, hours, and minutes) based data, to explore hidden insights of the data and trying to understand the unpredictable nature of the market which we have been attempting to quantify.</a:t>
            </a:r>
            <a:endParaRPr lang="en-US" dirty="0"/>
          </a:p>
        </p:txBody>
      </p:sp>
    </p:spTree>
    <p:extLst>
      <p:ext uri="{BB962C8B-B14F-4D97-AF65-F5344CB8AC3E}">
        <p14:creationId xmlns:p14="http://schemas.microsoft.com/office/powerpoint/2010/main" val="1760670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a:t>The time series data used to provide visual information to the unpredictable nature of the market we have been attempting to quantify and trying to get a grip on that.</a:t>
            </a:r>
          </a:p>
          <a:p>
            <a:r>
              <a:rPr lang="en-IN" dirty="0"/>
              <a:t>An Ordered sequence of observations of a variable or captured object at equally distributed time interval. Time series is anything which is observed sequentially over the time at regular interval like hourly, daily, weekly, monthly, quarterly etc. Time series data is important when you are predicting something which is changing over the time using past data. In time series analysis the goal is to estimate the future value using the behaviours in the past data.</a:t>
            </a:r>
          </a:p>
          <a:p>
            <a:endParaRPr lang="en-US" dirty="0"/>
          </a:p>
        </p:txBody>
      </p:sp>
    </p:spTree>
    <p:extLst>
      <p:ext uri="{BB962C8B-B14F-4D97-AF65-F5344CB8AC3E}">
        <p14:creationId xmlns:p14="http://schemas.microsoft.com/office/powerpoint/2010/main" val="695211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Applications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usage of time series models is twofold</a:t>
            </a:r>
            <a:r>
              <a:rPr lang="en-US" dirty="0" smtClean="0"/>
              <a:t>: </a:t>
            </a:r>
          </a:p>
          <a:p>
            <a:pPr lvl="1"/>
            <a:r>
              <a:rPr lang="en-US" dirty="0" smtClean="0"/>
              <a:t>Obtain </a:t>
            </a:r>
            <a:r>
              <a:rPr lang="en-US" dirty="0"/>
              <a:t>an understanding of the underlying forces and structure that produced the observed data</a:t>
            </a:r>
          </a:p>
          <a:p>
            <a:r>
              <a:rPr lang="en-US" dirty="0"/>
              <a:t>Fit a model and proceed to forecasting, monitoring or even feedback and feedforward control.</a:t>
            </a:r>
          </a:p>
          <a:p>
            <a:r>
              <a:rPr lang="en-US" dirty="0"/>
              <a:t>Time Series Analysis is used for many applications such as</a:t>
            </a:r>
            <a:r>
              <a:rPr lang="en-US" dirty="0" smtClean="0"/>
              <a:t>:</a:t>
            </a:r>
          </a:p>
          <a:p>
            <a:r>
              <a:rPr lang="en-US" dirty="0" smtClean="0"/>
              <a:t>Economic </a:t>
            </a:r>
            <a:r>
              <a:rPr lang="en-US" dirty="0"/>
              <a:t>Forecasting</a:t>
            </a:r>
          </a:p>
          <a:p>
            <a:r>
              <a:rPr lang="en-US" dirty="0"/>
              <a:t>Sales Forecasting</a:t>
            </a:r>
          </a:p>
          <a:p>
            <a:r>
              <a:rPr lang="en-US" dirty="0"/>
              <a:t>Budgetary Analysis</a:t>
            </a:r>
          </a:p>
          <a:p>
            <a:r>
              <a:rPr lang="en-US" dirty="0"/>
              <a:t>Stock Market Analysis</a:t>
            </a:r>
          </a:p>
          <a:p>
            <a:r>
              <a:rPr lang="en-US" dirty="0"/>
              <a:t>Yield Projections</a:t>
            </a:r>
          </a:p>
          <a:p>
            <a:r>
              <a:rPr lang="en-US" dirty="0"/>
              <a:t>Process and Quality Control</a:t>
            </a:r>
          </a:p>
          <a:p>
            <a:r>
              <a:rPr lang="en-US" dirty="0"/>
              <a:t>Inventory Studies</a:t>
            </a:r>
          </a:p>
          <a:p>
            <a:r>
              <a:rPr lang="en-US" dirty="0"/>
              <a:t>Workload Projections</a:t>
            </a:r>
          </a:p>
          <a:p>
            <a:r>
              <a:rPr lang="en-US" dirty="0"/>
              <a:t>Utility Studies</a:t>
            </a:r>
          </a:p>
          <a:p>
            <a:r>
              <a:rPr lang="en-US" dirty="0"/>
              <a:t>Census </a:t>
            </a:r>
            <a:r>
              <a:rPr lang="en-US" dirty="0" smtClean="0"/>
              <a:t>Analysis etc.</a:t>
            </a:r>
            <a:endParaRPr lang="en-US" dirty="0"/>
          </a:p>
        </p:txBody>
      </p:sp>
    </p:spTree>
    <p:extLst>
      <p:ext uri="{BB962C8B-B14F-4D97-AF65-F5344CB8AC3E}">
        <p14:creationId xmlns:p14="http://schemas.microsoft.com/office/powerpoint/2010/main" val="706800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Techniques of Forecasting</a:t>
            </a:r>
            <a:endParaRPr lang="en-US" dirty="0"/>
          </a:p>
        </p:txBody>
      </p:sp>
      <p:sp>
        <p:nvSpPr>
          <p:cNvPr id="3" name="Content Placeholder 2"/>
          <p:cNvSpPr>
            <a:spLocks noGrp="1"/>
          </p:cNvSpPr>
          <p:nvPr>
            <p:ph idx="1"/>
          </p:nvPr>
        </p:nvSpPr>
        <p:spPr/>
        <p:txBody>
          <a:bodyPr/>
          <a:lstStyle/>
          <a:p>
            <a:r>
              <a:rPr lang="en-US" dirty="0"/>
              <a:t>There are many statistical techniques available for time series forecast however we have found few effectives ones which are listed below</a:t>
            </a:r>
            <a:r>
              <a:rPr lang="en-US" dirty="0" smtClean="0"/>
              <a:t>:</a:t>
            </a:r>
          </a:p>
          <a:p>
            <a:r>
              <a:rPr lang="en-US" dirty="0">
                <a:solidFill>
                  <a:srgbClr val="7030A0"/>
                </a:solidFill>
              </a:rPr>
              <a:t>Simple Moving Average (SMA)</a:t>
            </a:r>
          </a:p>
          <a:p>
            <a:r>
              <a:rPr lang="en-US" dirty="0">
                <a:solidFill>
                  <a:srgbClr val="7030A0"/>
                </a:solidFill>
              </a:rPr>
              <a:t>Exponential Smoothing (SES)</a:t>
            </a:r>
          </a:p>
          <a:p>
            <a:r>
              <a:rPr lang="en-US" dirty="0"/>
              <a:t>Autoregressive Integration Moving Average (ARIMA)</a:t>
            </a:r>
          </a:p>
          <a:p>
            <a:r>
              <a:rPr lang="en-US" dirty="0"/>
              <a:t>Neural Network (NN)</a:t>
            </a:r>
          </a:p>
          <a:p>
            <a:r>
              <a:rPr lang="en-US" dirty="0" err="1"/>
              <a:t>Croston</a:t>
            </a:r>
            <a:endParaRPr lang="en-US" dirty="0"/>
          </a:p>
          <a:p>
            <a:r>
              <a:rPr lang="en-US" dirty="0" smtClean="0"/>
              <a:t>For this course we’ll just go through </a:t>
            </a:r>
            <a:r>
              <a:rPr lang="en-US" smtClean="0"/>
              <a:t>first two methods</a:t>
            </a:r>
            <a:endParaRPr lang="en-US" dirty="0"/>
          </a:p>
        </p:txBody>
      </p:sp>
    </p:spTree>
    <p:extLst>
      <p:ext uri="{BB962C8B-B14F-4D97-AF65-F5344CB8AC3E}">
        <p14:creationId xmlns:p14="http://schemas.microsoft.com/office/powerpoint/2010/main" val="4106423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METHOD-I:</a:t>
            </a:r>
            <a:r>
              <a:rPr lang="en-US" b="1" dirty="0"/>
              <a:t> </a:t>
            </a:r>
            <a:r>
              <a:rPr lang="en-US" b="1" u="sng" dirty="0"/>
              <a:t>SIMPLE MOVING AVERAGE (SMA)</a:t>
            </a:r>
            <a:endParaRPr lang="en-US" dirty="0"/>
          </a:p>
        </p:txBody>
      </p:sp>
      <p:sp>
        <p:nvSpPr>
          <p:cNvPr id="3" name="Content Placeholder 2"/>
          <p:cNvSpPr>
            <a:spLocks noGrp="1"/>
          </p:cNvSpPr>
          <p:nvPr>
            <p:ph idx="1"/>
          </p:nvPr>
        </p:nvSpPr>
        <p:spPr/>
        <p:txBody>
          <a:bodyPr>
            <a:normAutofit fontScale="85000" lnSpcReduction="20000"/>
          </a:bodyPr>
          <a:lstStyle/>
          <a:p>
            <a:r>
              <a:rPr lang="en-IN" dirty="0"/>
              <a:t>A simple moving average (SMA) is the simplest type of technique of </a:t>
            </a:r>
            <a:r>
              <a:rPr lang="en-IN" dirty="0">
                <a:hlinkClick r:id="rId2"/>
              </a:rPr>
              <a:t>forecasting</a:t>
            </a:r>
            <a:r>
              <a:rPr lang="en-IN" dirty="0"/>
              <a:t>. Basically, a simple moving average is calculated by adding up the last ‘n’ period’s values and then dividing that number by ‘n’. So the moving average value is considering as the forecast for next period.</a:t>
            </a:r>
          </a:p>
          <a:p>
            <a:r>
              <a:rPr lang="en-IN" b="1" dirty="0"/>
              <a:t>Why Do We Use SMA?</a:t>
            </a:r>
            <a:endParaRPr lang="en-IN" dirty="0"/>
          </a:p>
          <a:p>
            <a:r>
              <a:rPr lang="en-IN" dirty="0"/>
              <a:t>Moving averages can be used to quickly identify whether selling is moving in an uptrend or a downtrend depending on the pattern captured by the moving average.</a:t>
            </a:r>
          </a:p>
          <a:p>
            <a:r>
              <a:rPr lang="en-IN" dirty="0"/>
              <a:t>i.e. A moving average is used to smooth out irregularities (peaks and valleys) to easily recognize trends.</a:t>
            </a:r>
          </a:p>
          <a:p>
            <a:r>
              <a:rPr lang="en-IN" b="1" dirty="0"/>
              <a:t>SMA Working Example:</a:t>
            </a:r>
            <a:endParaRPr lang="en-IN" dirty="0"/>
          </a:p>
          <a:p>
            <a:r>
              <a:rPr lang="en-IN" dirty="0"/>
              <a:t>Let us suppose, we have a time series data, to have a better understanding on SMA, Where, we have the graphical view of our data, in that we have twelve observations of Price with equal interval of time. After plotting our data, it seems that it has upward trend with lot of peaks and valleys.</a:t>
            </a:r>
          </a:p>
          <a:p>
            <a:endParaRPr lang="en-US" dirty="0"/>
          </a:p>
        </p:txBody>
      </p:sp>
    </p:spTree>
    <p:extLst>
      <p:ext uri="{BB962C8B-B14F-4D97-AF65-F5344CB8AC3E}">
        <p14:creationId xmlns:p14="http://schemas.microsoft.com/office/powerpoint/2010/main" val="1492251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sz="half" idx="2"/>
          </p:nvPr>
        </p:nvSpPr>
        <p:spPr/>
        <p:txBody>
          <a:bodyPr>
            <a:normAutofit fontScale="85000" lnSpcReduction="10000"/>
          </a:bodyPr>
          <a:lstStyle/>
          <a:p>
            <a:r>
              <a:rPr lang="en-US" b="1" dirty="0"/>
              <a:t>Conclusion:</a:t>
            </a:r>
            <a:r>
              <a:rPr lang="en-US" dirty="0"/>
              <a:t> The larger the interval, the more the peaks, and valleys are smoothed out. The smaller the interval, the closer the moving averages are to the actual data points. The SMA is basically deal with historical data having more and more peak and valleys. Probably it would be stock data, retail data </a:t>
            </a:r>
            <a:r>
              <a:rPr lang="en-US" dirty="0" smtClean="0"/>
              <a:t>etc.</a:t>
            </a:r>
            <a:endParaRPr lang="en-IN" dirty="0"/>
          </a:p>
          <a:p>
            <a:endParaRPr lang="en-US" dirty="0"/>
          </a:p>
        </p:txBody>
      </p:sp>
      <p:pic>
        <p:nvPicPr>
          <p:cNvPr id="5"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57200" y="1752600"/>
            <a:ext cx="4038600" cy="464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79315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METHOD-II: Exponential Smoothing</a:t>
            </a:r>
            <a:endParaRPr lang="en-US" dirty="0"/>
          </a:p>
        </p:txBody>
      </p:sp>
      <p:sp>
        <p:nvSpPr>
          <p:cNvPr id="3" name="Content Placeholder 2"/>
          <p:cNvSpPr>
            <a:spLocks noGrp="1"/>
          </p:cNvSpPr>
          <p:nvPr>
            <p:ph idx="1"/>
          </p:nvPr>
        </p:nvSpPr>
        <p:spPr/>
        <p:txBody>
          <a:bodyPr>
            <a:normAutofit fontScale="92500" lnSpcReduction="10000"/>
          </a:bodyPr>
          <a:lstStyle/>
          <a:p>
            <a:r>
              <a:rPr lang="en-US" sz="1700" dirty="0"/>
              <a:t>This is the second well known method to produce a smoothed Time Series. Exponential Smoothing assigns exponentially decreasing weights as the observation get older.</a:t>
            </a:r>
          </a:p>
          <a:p>
            <a:r>
              <a:rPr lang="en-US" sz="1700" b="1" dirty="0"/>
              <a:t>Why Do We Use Exponential Smoothing?</a:t>
            </a:r>
            <a:endParaRPr lang="en-US" sz="1700" dirty="0"/>
          </a:p>
          <a:p>
            <a:r>
              <a:rPr lang="en-US" sz="1700" dirty="0"/>
              <a:t>Exponential smoothing is usually a way of “smoothing” out the data by removing much of the “noise” (random effect) from the data by giving a better forecast.</a:t>
            </a:r>
          </a:p>
          <a:p>
            <a:r>
              <a:rPr lang="en-US" sz="1700" b="1" dirty="0"/>
              <a:t>Types of Exponential Smoothing Methods</a:t>
            </a:r>
            <a:endParaRPr lang="en-US" sz="1700" dirty="0"/>
          </a:p>
          <a:p>
            <a:r>
              <a:rPr lang="en-US" sz="1700" b="1" dirty="0"/>
              <a:t>Simple Exponential Smoothing: –</a:t>
            </a:r>
            <a:endParaRPr lang="en-US" sz="1700" dirty="0"/>
          </a:p>
          <a:p>
            <a:r>
              <a:rPr lang="en-US" sz="1700" dirty="0"/>
              <a:t>If you have a time series that can be described using an additive model with constant level and no seasonality, you can use simple exponential smoothing to make short-term</a:t>
            </a:r>
          </a:p>
          <a:p>
            <a:r>
              <a:rPr lang="en-US" sz="1700" dirty="0"/>
              <a:t>forecast.</a:t>
            </a:r>
          </a:p>
          <a:p>
            <a:r>
              <a:rPr lang="en-US" sz="1700" b="1" dirty="0"/>
              <a:t>Holt’s Exponential Smoothing: –</a:t>
            </a:r>
            <a:endParaRPr lang="en-US" sz="1700" dirty="0"/>
          </a:p>
          <a:p>
            <a:r>
              <a:rPr lang="en-US" sz="1700" dirty="0"/>
              <a:t>If you have a time series that can be described using an additive model with increasing or decreasing trend and no seasonality, you can use Holt’s exponential smoothing to make</a:t>
            </a:r>
          </a:p>
          <a:p>
            <a:r>
              <a:rPr lang="en-US" sz="1700" dirty="0"/>
              <a:t>short-term forecasts.</a:t>
            </a:r>
          </a:p>
          <a:p>
            <a:r>
              <a:rPr lang="en-US" sz="1700" b="1" dirty="0"/>
              <a:t>Winters’ Three Parameter Linear and Seasonal Exponential Smoothing: –</a:t>
            </a:r>
            <a:endParaRPr lang="en-US" sz="1700" dirty="0"/>
          </a:p>
          <a:p>
            <a:r>
              <a:rPr lang="en-US" sz="1700" dirty="0"/>
              <a:t>If you have a time series that can be described using an additive model with increasing or decreasing trend and seasonality, you can use Holt-Winters exponential smoothing to make short-term forecasts</a:t>
            </a:r>
            <a:r>
              <a:rPr lang="en-US" sz="1700" dirty="0" smtClean="0"/>
              <a:t>.</a:t>
            </a:r>
            <a:endParaRPr lang="en-US" sz="1700" dirty="0"/>
          </a:p>
        </p:txBody>
      </p:sp>
    </p:spTree>
    <p:extLst>
      <p:ext uri="{BB962C8B-B14F-4D97-AF65-F5344CB8AC3E}">
        <p14:creationId xmlns:p14="http://schemas.microsoft.com/office/powerpoint/2010/main" val="5681716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17</TotalTime>
  <Words>588</Words>
  <Application>Microsoft Office PowerPoint</Application>
  <PresentationFormat>On-screen Show (4:3)</PresentationFormat>
  <Paragraphs>56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Clarity</vt:lpstr>
      <vt:lpstr>TIME SERIES ANALYSIS</vt:lpstr>
      <vt:lpstr>Introduction to Time Series Analysis</vt:lpstr>
      <vt:lpstr>PowerPoint Presentation</vt:lpstr>
      <vt:lpstr>PowerPoint Presentation</vt:lpstr>
      <vt:lpstr>Applications</vt:lpstr>
      <vt:lpstr>Techniques of Forecasting</vt:lpstr>
      <vt:lpstr>METHOD-I: SIMPLE MOVING AVERAGE (SMA)</vt:lpstr>
      <vt:lpstr>PowerPoint Presentation</vt:lpstr>
      <vt:lpstr>METHOD-II: Exponential Smoothing</vt:lpstr>
      <vt:lpstr>Graphical View</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SERIES ANALYSIS</dc:title>
  <dc:creator>Ghulam Yasin</dc:creator>
  <cp:lastModifiedBy>Ghulam Yasin</cp:lastModifiedBy>
  <cp:revision>3</cp:revision>
  <dcterms:created xsi:type="dcterms:W3CDTF">2006-08-16T00:00:00Z</dcterms:created>
  <dcterms:modified xsi:type="dcterms:W3CDTF">2020-04-25T10:59:22Z</dcterms:modified>
</cp:coreProperties>
</file>